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88" d="100"/>
          <a:sy n="88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4CA4-44CA-1949-8DD3-53D7BDD5FDAE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42CE0-C360-8046-B79E-111E46BDA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3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71809-F14A-6E49-A701-2BA0E0F8820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4C26-F5FC-AB41-AC79-FDC5C3784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E26C4-F3F1-7843-8B70-1AA624F5DAF1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4A809-06FA-F145-9295-A391C7AB1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A230-C796-6241-93E2-A3FB2246E19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EC73-D9F9-AD47-9DD4-DB2CBC903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1B4FB-57C7-C749-91E1-DA3723166C09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EFE7-5450-2544-BAC6-4E765B980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1C77-72E0-8843-8C81-58975CD393B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7143-C816-CC4F-8FDA-09A7A4FAB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5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56BE-6A04-BB41-937D-05B5D0C112A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CA868-D493-A042-BDB9-0A6A74A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2800-8AAC-5B42-A3C2-4645EF1BF9D3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B300-663F-C548-BC03-19BC81A8B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7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D6CB2-5D7D-DB4C-B501-7B6A01950C3D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EB96-EC32-F94E-8488-76B580A51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8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3AAD4-E83C-224D-B377-ADF809C3E730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DE69-3080-EF4D-90F8-40CB85A24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40D12-0DBF-CB43-B5DE-754CE72C46FB}" type="datetimeFigureOut">
              <a:rPr lang="en-US"/>
              <a:pPr>
                <a:defRPr/>
              </a:pPr>
              <a:t>27/06/2014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797FF-B581-A64E-A39B-B568DAE8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LGBTHMSO 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3000"/>
            <a:ext cx="10668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56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87423"/>
            <a:ext cx="7772400" cy="2736304"/>
          </a:xfrm>
        </p:spPr>
        <p:txBody>
          <a:bodyPr>
            <a:no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/>
            </a:r>
            <a:br>
              <a:rPr lang="en-GB" sz="4800" dirty="0" smtClean="0">
                <a:latin typeface="Comic Sans MS" pitchFamily="66" charset="0"/>
              </a:rPr>
            </a:br>
            <a:r>
              <a:rPr lang="en-GB" sz="48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What is an English Teacher’s Favourite Word? </a:t>
            </a:r>
            <a:r>
              <a:rPr lang="en-GB" sz="4800" dirty="0" smtClean="0">
                <a:solidFill>
                  <a:srgbClr val="660066"/>
                </a:solidFill>
                <a:latin typeface="Century Gothic"/>
                <a:cs typeface="Century Gothic"/>
              </a:rPr>
              <a:t/>
            </a:r>
            <a:br>
              <a:rPr lang="en-GB" sz="4800" dirty="0" smtClean="0">
                <a:solidFill>
                  <a:srgbClr val="660066"/>
                </a:solidFill>
                <a:latin typeface="Century Gothic"/>
                <a:cs typeface="Century Gothic"/>
              </a:rPr>
            </a:br>
            <a:r>
              <a:rPr lang="en-GB" sz="4800" dirty="0">
                <a:solidFill>
                  <a:srgbClr val="660066"/>
                </a:solidFill>
                <a:latin typeface="Century Gothic"/>
                <a:cs typeface="Century Gothic"/>
              </a:rPr>
              <a:t/>
            </a:r>
            <a:br>
              <a:rPr lang="en-GB" sz="4800" dirty="0">
                <a:solidFill>
                  <a:srgbClr val="660066"/>
                </a:solidFill>
                <a:latin typeface="Century Gothic"/>
                <a:cs typeface="Century Gothic"/>
              </a:rPr>
            </a:br>
            <a:r>
              <a:rPr lang="en-GB" sz="4800" dirty="0" smtClean="0">
                <a:solidFill>
                  <a:srgbClr val="000090"/>
                </a:solidFill>
                <a:latin typeface="Century Gothic"/>
                <a:cs typeface="Century Gothic"/>
              </a:rPr>
              <a:t>(at least while they’re teaching!)</a:t>
            </a:r>
            <a:endParaRPr lang="en-GB" sz="4800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2924944"/>
            <a:ext cx="5248672" cy="2448272"/>
          </a:xfrm>
        </p:spPr>
        <p:txBody>
          <a:bodyPr>
            <a:normAutofit/>
          </a:bodyPr>
          <a:lstStyle/>
          <a:p>
            <a:pPr algn="l"/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93760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The answer is…(roll of drums)… </a:t>
            </a:r>
          </a:p>
          <a:p>
            <a:pPr marL="0" indent="0">
              <a:buNone/>
            </a:pP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BECAUSE</a:t>
            </a:r>
          </a:p>
          <a:p>
            <a:pPr marL="0" indent="0">
              <a:buNone/>
            </a:pP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…because (</a:t>
            </a:r>
            <a:r>
              <a:rPr lang="en-GB" dirty="0" err="1" smtClean="0">
                <a:solidFill>
                  <a:srgbClr val="000090"/>
                </a:solidFill>
                <a:latin typeface="Century Gothic"/>
                <a:cs typeface="Century Gothic"/>
              </a:rPr>
              <a:t>geddit</a:t>
            </a:r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?) in English, and many other subjects, REASONS for what you’re saying are what get you the big marks.</a:t>
            </a:r>
          </a:p>
          <a:p>
            <a:pPr marL="0" indent="0">
              <a:buNone/>
            </a:pPr>
            <a:endParaRPr lang="en-GB" dirty="0">
              <a:solidFill>
                <a:srgbClr val="6600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1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What do you think?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In 2002, lucky Michael Carroll, age 20, won over nine million pounds on the lottery.</a:t>
            </a:r>
          </a:p>
          <a:p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Write down how you feel about this. Give a REASON for what you think.</a:t>
            </a:r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148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I forgot to mention…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…at the time of his win, the charming </a:t>
            </a:r>
            <a:r>
              <a:rPr lang="en-GB" dirty="0" err="1" smtClean="0">
                <a:solidFill>
                  <a:srgbClr val="000090"/>
                </a:solidFill>
                <a:latin typeface="Century Gothic"/>
                <a:cs typeface="Century Gothic"/>
              </a:rPr>
              <a:t>Mr.</a:t>
            </a:r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 Carroll had a long history of petty crime and antisocial behaviour.</a:t>
            </a:r>
          </a:p>
          <a:p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When he collected his cheque, he was wearing an electronic tag! </a:t>
            </a:r>
          </a:p>
          <a:p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What do you think now?</a:t>
            </a:r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7397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660066"/>
                </a:solidFill>
                <a:latin typeface="Century Gothic"/>
                <a:cs typeface="Century Gothic"/>
              </a:rPr>
              <a:t>Mr.</a:t>
            </a:r>
            <a:r>
              <a:rPr lang="en-GB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 Carroll could have…</a:t>
            </a:r>
            <a:endParaRPr lang="en-GB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… used his win to turn his life around.</a:t>
            </a:r>
          </a:p>
          <a:p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However, he squandered the money and finished up broke again.</a:t>
            </a:r>
          </a:p>
          <a:p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  <a:p>
            <a:r>
              <a:rPr lang="en-GB" dirty="0" smtClean="0">
                <a:solidFill>
                  <a:srgbClr val="000090"/>
                </a:solidFill>
                <a:latin typeface="Century Gothic"/>
                <a:cs typeface="Century Gothic"/>
              </a:rPr>
              <a:t>Is this justice, or do you feel sorry for him?</a:t>
            </a:r>
            <a:endParaRPr lang="en-GB" dirty="0">
              <a:solidFill>
                <a:srgbClr val="00009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3201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Do bullies deserve bad luck for their whole lives?</a:t>
            </a:r>
            <a:endParaRPr lang="en-GB" sz="4400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9674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Does your answer to the last question change if their bullying leads to a suicide?</a:t>
            </a:r>
            <a:endParaRPr lang="en-GB" sz="4400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7726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Why do you think some people have much better, or much worse, luck than they deserve?</a:t>
            </a:r>
            <a:endParaRPr lang="en-GB" sz="4400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3504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400" b="1" dirty="0" smtClean="0">
                <a:solidFill>
                  <a:srgbClr val="660066"/>
                </a:solidFill>
                <a:latin typeface="Century Gothic"/>
                <a:cs typeface="Century Gothic"/>
              </a:rPr>
              <a:t>Can you name any celebrities who deserve better or worse luck?</a:t>
            </a:r>
            <a:endParaRPr lang="en-GB" sz="4400" b="1" dirty="0">
              <a:solidFill>
                <a:srgbClr val="66006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97075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223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 What is an English Teacher’s Favourite Word?   (at least while they’re teaching!)</vt:lpstr>
      <vt:lpstr>PowerPoint Presentation</vt:lpstr>
      <vt:lpstr>What do you think?</vt:lpstr>
      <vt:lpstr>I forgot to mention…</vt:lpstr>
      <vt:lpstr>Mr. Carroll could have…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What is an English Teacher’s Favourite Word?   (at least while they’re teaching!)</dc:title>
  <dc:creator>Andy Conner</dc:creator>
  <cp:lastModifiedBy>Elly Barnes</cp:lastModifiedBy>
  <cp:revision>12</cp:revision>
  <dcterms:created xsi:type="dcterms:W3CDTF">2013-08-07T16:01:24Z</dcterms:created>
  <dcterms:modified xsi:type="dcterms:W3CDTF">2014-06-27T22:14:02Z</dcterms:modified>
</cp:coreProperties>
</file>